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622" autoAdjust="0"/>
    <p:restoredTop sz="82669" autoAdjust="0"/>
  </p:normalViewPr>
  <p:slideViewPr>
    <p:cSldViewPr snapToGrid="0">
      <p:cViewPr varScale="1">
        <p:scale>
          <a:sx n="100" d="100"/>
          <a:sy n="100" d="100"/>
        </p:scale>
        <p:origin x="264" y="42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안녕하십니까</a:t>
            </a:r>
            <a:r>
              <a:rPr lang="en-US" altLang="ko-KR" sz="1600"/>
              <a:t>,</a:t>
            </a:r>
            <a:r>
              <a:rPr lang="ko-KR" altLang="en-US" sz="1600"/>
              <a:t> 발표자 윤희혁 포트폴리오 발표 시작하겠습니다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600"/>
              <a:t>로튼 토마토나 IMDb와 같은 영화 소개 사이트에서 소통할 수 있는 공간이 없는 게 아쉬워 사이트 내에 댓글 기능을 추가하였습니다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영화 정보와 줄거리를 간단하게 확인하고 영화를 검색하는 메인 페이지입니다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저는 메인 및 영화 소개 페이지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회원가입 및 로그인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DB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설계를 담당하였습니다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xmlns:mc="http://schemas.openxmlformats.org/markup-compatibility/2006" xmlns:hp="http://schemas.haansoft.com/office/presentation/8.0" lang="EN-US" sz="16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영화의 예고편과 정보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관련 평론 사이트를 확인할 수 있고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사용자가 좋아요를 누르거나 댓글을 작성할 수 있는 페이지입니다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댓글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좋아요 기능을 담당하였습니다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xmlns:mc="http://schemas.openxmlformats.org/markup-compatibility/2006" xmlns:hp="http://schemas.haansoft.com/office/presentation/8.0" lang="EN-US" sz="16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관리자 페이지에서 사용자를 관리하거나 영화 정보를 추가하고 수정할 수 있는 페이지입니다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회원 관리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영화 정보 수정 기능을 맡았습니다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xmlns:mc="http://schemas.openxmlformats.org/markup-compatibility/2006" xmlns:hp="http://schemas.haansoft.com/office/presentation/8.0" lang="EN-US" sz="16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영화별 좋아요 및 댓글 조회수 등의 DB 설계와 비동기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댓글 기능 구현에 어려움을 겪었지만, Ajax를 활용해 해결했습니다.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프로젝트 전 DB 설계의 중요성과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비동기 데이터 통신에 대한 지식을 얻었습니다.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범죄 발생 통계 입니다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600"/>
              <a:t>폭력 범죄가 여전히 사회적 이슈로 남아 있는 가운데, 범죄 발생률이 높은 지역을 미리 알려 경찰과 지자체에서 범죄를 예방할 수 있도록 밀집도를 한눈에 알려주는 프로젝트를 진행하였습니다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/>
              <a:t>각 지역간 시간</a:t>
            </a:r>
            <a:r>
              <a:rPr lang="en-US" altLang="ko-KR" sz="1600"/>
              <a:t>,</a:t>
            </a:r>
            <a:r>
              <a:rPr lang="ko-KR" altLang="en-US" sz="1600"/>
              <a:t> 장소별 범죄 발생 건수를 범죄 별로 나누어 그래프로 표시하였습니다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/>
              <a:t>경찰청에서 제공한 </a:t>
            </a:r>
            <a:r>
              <a:rPr lang="en-US" altLang="ko-KR" sz="1600"/>
              <a:t>WMS</a:t>
            </a:r>
            <a:r>
              <a:rPr lang="ko-KR" altLang="en-US" sz="1600"/>
              <a:t>을 통해 범죄 밀집도 레이어와 각 지역별 범죄 발생 건수등의 레이어를 추가하여 지도에서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적합한 데이터 찾기와 가공, 지역별 핀 레이어 및 범죄 데이터 출력에 어려움을 겪었지만, 도/시/군별 레이어 구분으로 해결했습니다.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지도 레이어 생성과 데이터 가공에 대한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경험을 쌓을 수 있었습니다.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목차는 다음과 같이 진행하겠습니다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교통 관리 시스템 입니다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600"/>
              <a:t>신호체계를 관리하는 경찰을 위한 시스템으로 교차로, 사거리 등 교통량이 집중되는 곳에서 발생되는 각종 문제들로 인해 과한 교통체증이 발생되는 곳을 빠르게 확인하고 해소할 수 있도록 돕는 시스템을 구축하고자 했습니다.</a:t>
            </a:r>
            <a:endParaRPr lang="ko-KR" altLang="en-US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/>
              <a:t>실시간 영상에 객체를 인식하고 신호 변화 로그를 표시하는 화면 입니다</a:t>
            </a:r>
            <a:r>
              <a:rPr lang="en-US" altLang="ko-KR" sz="1600"/>
              <a:t>.</a:t>
            </a:r>
            <a:r>
              <a:rPr lang="ko-KR" altLang="en-US" sz="1600"/>
              <a:t> 저는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영상 출력과 객체 인식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객체 학습을 맡았습니다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차량의 교통량을 각 지역마다 월</a:t>
            </a:r>
            <a:r>
              <a:rPr lang="en-US" altLang="ko-KR" sz="1600"/>
              <a:t>,</a:t>
            </a:r>
            <a:r>
              <a:rPr lang="ko-KR" altLang="en-US" sz="1600"/>
              <a:t> 요일</a:t>
            </a:r>
            <a:r>
              <a:rPr lang="en-US" altLang="ko-KR" sz="1600"/>
              <a:t>,</a:t>
            </a:r>
            <a:r>
              <a:rPr lang="ko-KR" altLang="en-US" sz="1600"/>
              <a:t> 일</a:t>
            </a:r>
            <a:r>
              <a:rPr lang="en-US" altLang="ko-KR" sz="1600"/>
              <a:t>,</a:t>
            </a:r>
            <a:r>
              <a:rPr lang="ko-KR" altLang="en-US" sz="1600"/>
              <a:t> 시간별로 통계하여 나타내는 화면입니다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웹캠 실시간 영상 표시에 어려움을 겪었지만 WebSocket을 활용해 해결했습니다. 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전 이중 통신을 배우고 성장할 수 있었습니다.</a:t>
            </a:r>
            <a:endParaRPr xmlns:mc="http://schemas.openxmlformats.org/markup-compatibility/2006" xmlns:hp="http://schemas.haansoft.com/office/presentation/8.0" kumimoji="0" lang="ko-KR" altLang="en-US" sz="1600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이상으로 발표를 마치겠습니다</a:t>
            </a:r>
            <a:r>
              <a:rPr lang="en-US" altLang="ko-KR" sz="1600"/>
              <a:t>.</a:t>
            </a:r>
            <a:r>
              <a:rPr lang="ko-KR" altLang="en-US" sz="1600"/>
              <a:t> 감사합니다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600"/>
              <a:t>AI</a:t>
            </a:r>
            <a:r>
              <a:rPr lang="ko-KR" altLang="en-US" sz="1600"/>
              <a:t> 건물 균열 검사를 소개하겠습니다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먼저 프로젝트 배경입니다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광주 아파트 붕괴사고로 과거 삼풍백화점 등 건물 붕괴 조짐 현상에 대한 문제가 재조명되고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그로 인해 이미 지어진 아파트 등에서 발견된 균열들이 입주민들을 불안에 떨게 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균열로 인한 불안을 해소하고 건물의 붕괴 위험을 사전에 점검할 수 있는 프로그램을 개발하게 되었습니다.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다음으로 결과물입니다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사용자가 건물 균열 이미지</a:t>
            </a: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분석을 요청하고</a:t>
            </a:r>
            <a:r>
              <a:rPr xmlns:mc="http://schemas.openxmlformats.org/markup-compatibility/2006" xmlns:hp="http://schemas.haansoft.com/office/presentation/8.0" lang="en-US" altLang="ko-KR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코멘트를 받을 전문가를 정하는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 과정입니다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여기서 저는 메인페이지와 검사 기록 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마이페이지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회원가입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,</a:t>
            </a:r>
            <a:r>
              <a:rPr xmlns:mc="http://schemas.openxmlformats.org/markup-compatibility/2006" xmlns:hp="http://schemas.haansoft.com/office/presentation/8.0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로그인을 담당하였습니다</a:t>
            </a:r>
            <a:r>
              <a:rPr xmlns:mc="http://schemas.openxmlformats.org/markup-compatibility/2006" xmlns:hp="http://schemas.haansoft.com/office/presentation/8.0" lang="EN-US" sz="1600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xmlns:mc="http://schemas.openxmlformats.org/markup-compatibility/2006" xmlns:hp="http://schemas.haansoft.com/office/presentation/8.0" lang="EN-US" sz="1600" b="0" i="0" u="none" strike="noStrike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/>
              <a:t>전문가가 요청받은 이미지에 대해 코멘트를 작성하는 과정입니다</a:t>
            </a:r>
            <a:r>
              <a:rPr lang="en-US" altLang="ko-KR" sz="1600"/>
              <a:t>.</a:t>
            </a:r>
            <a:r>
              <a:rPr lang="ko-KR" altLang="en-US" sz="1600"/>
              <a:t> 저는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전문가 코멘트 작성 및 관리를 담당하였습니다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/>
              <a:t>사용자가 전문가에게 요청한 이미지에 대한 코멘트를 확인하고 평가하는 과정입니다</a:t>
            </a:r>
            <a:r>
              <a:rPr lang="en-US" altLang="ko-KR" sz="1600"/>
              <a:t>.</a:t>
            </a:r>
            <a:r>
              <a:rPr lang="ko-KR" altLang="en-US" sz="1600"/>
              <a:t>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코드 파일 통합 및 관리를 담당하였습니다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accent2">
                    <a:lumMod val="50000"/>
                  </a:schemeClr>
                </a:solidFill>
                <a:cs typeface="Pretendard"/>
              </a:rPr>
              <a:t>팀원 간 소통 부족으로 변수명과 작성 방식이 달라 파일 통합이</a:t>
            </a:r>
            <a:endParaRPr lang="ko-KR" altLang="en-US" sz="1600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accent2">
                    <a:lumMod val="50000"/>
                  </a:schemeClr>
                </a:solidFill>
                <a:cs typeface="Pretendard"/>
              </a:rPr>
              <a:t>어려웠지만, 카멜 방식 등 규칙을 정해 해결했습니다. </a:t>
            </a:r>
            <a:endParaRPr lang="ko-KR" altLang="en-US" sz="1600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accent2">
                    <a:lumMod val="50000"/>
                  </a:schemeClr>
                </a:solidFill>
                <a:cs typeface="Pretendard"/>
              </a:rPr>
              <a:t>이를 통해 초기 협의를 통한 작성 규칙 설정의 </a:t>
            </a:r>
            <a:endParaRPr lang="ko-KR" altLang="en-US" sz="1600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accent2">
                    <a:lumMod val="50000"/>
                  </a:schemeClr>
                </a:solidFill>
                <a:cs typeface="Pretendard"/>
              </a:rPr>
              <a:t>중요성을 깨달았습니다.</a:t>
            </a:r>
            <a:endParaRPr lang="ko-KR" altLang="en-US" sz="1600">
              <a:solidFill>
                <a:schemeClr val="accent2">
                  <a:lumMod val="50000"/>
                </a:schemeClr>
              </a:solidFill>
              <a:cs typeface="Pretendar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600"/>
              <a:t>다음으로 영화 정보 사이트 입니다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4.jpe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9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2.png"  /><Relationship Id="rId8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1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2.png"  /><Relationship Id="rId8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themeOverride" Target="../theme/themeOverride1.xml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gif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75" y="2320518"/>
            <a:ext cx="6032447" cy="143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800" b="1">
                <a:solidFill>
                  <a:schemeClr val="accent6"/>
                </a:solidFill>
                <a:latin typeface="+mj-ea"/>
                <a:ea typeface="+mj-ea"/>
              </a:rPr>
              <a:t>포트폴리오</a:t>
            </a:r>
            <a:endParaRPr lang="ko-KR" altLang="en-US" sz="8800" b="1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4915140" y="3932603"/>
            <a:ext cx="2361719" cy="342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1a335c"/>
                </a:solidFill>
                <a:latin typeface="Pretendard"/>
                <a:ea typeface="Pretendard"/>
                <a:cs typeface="Pretendard"/>
              </a:rPr>
              <a:t>윤희혁</a:t>
            </a:r>
            <a:endParaRPr kumimoji="0" lang="ko-KR" altLang="en-US" sz="1700" b="1" i="0" u="none" strike="noStrike" kern="1200" cap="none" spc="0" normalizeH="0" baseline="0">
              <a:solidFill>
                <a:srgbClr val="1a335c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031" y="1405067"/>
            <a:ext cx="6506718" cy="3690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27831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24263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1947" y="787322"/>
            <a:ext cx="5768719" cy="4391895"/>
          </a:xfrm>
          <a:prstGeom prst="rect">
            <a:avLst/>
          </a:prstGeom>
        </p:spPr>
      </p:pic>
      <p:sp>
        <p:nvSpPr>
          <p:cNvPr id="48" name="TextBox 14"/>
          <p:cNvSpPr txBox="1"/>
          <p:nvPr/>
        </p:nvSpPr>
        <p:spPr>
          <a:xfrm flipH="1">
            <a:off x="2981506" y="5416670"/>
            <a:ext cx="8349671" cy="820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로튼 토마토나 IMDb와 같은 영화 소개 사이트에서 소통할 수 있는 공간이 없는 게 아쉬워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사이트 내에 댓글 기능을 추가하였습니다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49" name="TextBox 14"/>
          <p:cNvSpPr txBox="1"/>
          <p:nvPr/>
        </p:nvSpPr>
        <p:spPr>
          <a:xfrm flipH="1">
            <a:off x="219098" y="552817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.1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0" name="직사각형 6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및 영화 소개 페이지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회원가입 및 로그인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설계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rcRect b="1070"/>
          <a:stretch>
            <a:fillRect/>
          </a:stretch>
        </p:blipFill>
        <p:spPr>
          <a:xfrm>
            <a:off x="1912332" y="842291"/>
            <a:ext cx="8367336" cy="511804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57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rcRect l="-170" t="54240" r="13820"/>
          <a:stretch>
            <a:fillRect/>
          </a:stretch>
        </p:blipFill>
        <p:spPr>
          <a:xfrm>
            <a:off x="6153149" y="2687526"/>
            <a:ext cx="5673971" cy="1859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영화소개 및 댓글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댓글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좋아요 담당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b="20480"/>
          <a:stretch>
            <a:fillRect/>
          </a:stretch>
        </p:blipFill>
        <p:spPr>
          <a:xfrm>
            <a:off x="1210511" y="900841"/>
            <a:ext cx="5424128" cy="5056317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69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1353" y="1551218"/>
            <a:ext cx="7724159" cy="4752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 페이지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회원 관리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영화 정보 수정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2185" y="872756"/>
            <a:ext cx="5827116" cy="34290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8067" y="6232604"/>
            <a:ext cx="360045" cy="36004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74412" y="6232604"/>
            <a:ext cx="360045" cy="360045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37069" y="6258001"/>
            <a:ext cx="360045" cy="360045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15119" y="6115089"/>
            <a:ext cx="609523" cy="609523"/>
          </a:xfrm>
          <a:prstGeom prst="rect">
            <a:avLst/>
          </a:prstGeom>
        </p:spPr>
      </p:pic>
      <p:sp>
        <p:nvSpPr>
          <p:cNvPr id="66" name="TextBox 14"/>
          <p:cNvSpPr txBox="1"/>
          <p:nvPr/>
        </p:nvSpPr>
        <p:spPr>
          <a:xfrm flipH="1">
            <a:off x="85933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61169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7600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영화 정보 사이트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직사각형 1"/>
          <p:cNvSpPr/>
          <p:nvPr/>
        </p:nvSpPr>
        <p:spPr>
          <a:xfrm>
            <a:off x="120967" y="1733797"/>
            <a:ext cx="11950066" cy="337922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영화별 좋아요 및 댓글 조회수 등의 DB 설계와 비동기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댓글 기능 구현에 어려움을 겪었지만, Ajax를 활용해 해결했습니다.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프로젝트 전 DB 설계의 중요성과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비동기 데이터 통신에 대한 지식을 얻었습니다.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7085" y="3422159"/>
            <a:ext cx="5535930" cy="11003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범죄 발생 통계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24974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21405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13051"/>
            <a:ext cx="7973538" cy="3972479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31892" y="1948640"/>
            <a:ext cx="6716062" cy="3143688"/>
          </a:xfrm>
          <a:prstGeom prst="rect">
            <a:avLst/>
          </a:prstGeom>
        </p:spPr>
      </p:pic>
      <p:sp>
        <p:nvSpPr>
          <p:cNvPr id="49" name="TextBox 14"/>
          <p:cNvSpPr txBox="1"/>
          <p:nvPr/>
        </p:nvSpPr>
        <p:spPr>
          <a:xfrm flipH="1">
            <a:off x="2992582" y="5449897"/>
            <a:ext cx="8349671" cy="8156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폭력 범죄가 여전히 사회적 이슈로 남아 있는 가운데, 범죄 발생률이 높은 지역을 미리 알려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경찰과 지자체에서 범죄를 예방할 수 있도록 밀집도를 한눈에 알려주는 프로젝트를 진행하였습니다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52" name="TextBox 14"/>
          <p:cNvSpPr txBox="1"/>
          <p:nvPr/>
        </p:nvSpPr>
        <p:spPr>
          <a:xfrm flipH="1">
            <a:off x="219098" y="552817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05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06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8898" y="1800889"/>
            <a:ext cx="4217633" cy="351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그래프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_x41718813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7254" y="964976"/>
            <a:ext cx="6946585" cy="2744939"/>
          </a:xfrm>
          <a:prstGeom prst="rect">
            <a:avLst/>
          </a:prstGeom>
          <a:noFill/>
        </p:spPr>
      </p:pic>
      <p:pic>
        <p:nvPicPr>
          <p:cNvPr id="44" name="_x415653056"/>
          <p:cNvPicPr>
            <a:picLocks noChangeAspect="1" noChangeArrowheads="1"/>
          </p:cNvPicPr>
          <p:nvPr/>
        </p:nvPicPr>
        <p:blipFill rotWithShape="1">
          <a:blip r:embed="rId4"/>
          <a:srcRect b="74890"/>
          <a:stretch>
            <a:fillRect/>
          </a:stretch>
        </p:blipFill>
        <p:spPr>
          <a:xfrm>
            <a:off x="474483" y="3687696"/>
            <a:ext cx="6933036" cy="2620188"/>
          </a:xfrm>
          <a:prstGeom prst="rect">
            <a:avLst/>
          </a:prstGeom>
          <a:noFill/>
        </p:spPr>
      </p:pic>
      <p:pic>
        <p:nvPicPr>
          <p:cNvPr id="45" name="_x31000120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415354" y="1737784"/>
            <a:ext cx="4679632" cy="3611738"/>
          </a:xfrm>
          <a:prstGeom prst="rect">
            <a:avLst/>
          </a:prstGeom>
          <a:noFill/>
        </p:spPr>
      </p:pic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경찰청 범죄 데이터 분석 및 수집 가공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그래프 제작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4676" y="6219901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5868" y="6219901"/>
            <a:ext cx="360045" cy="360045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 flipH="1">
            <a:off x="98887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지역별 범죄 밀집도 표시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_x419338392"/>
          <p:cNvPicPr>
            <a:picLocks noChangeAspect="1" noChangeArrowheads="1"/>
          </p:cNvPicPr>
          <p:nvPr/>
        </p:nvPicPr>
        <p:blipFill rotWithShape="1">
          <a:blip r:embed="rId3"/>
          <a:srcRect b="4120"/>
          <a:stretch>
            <a:fillRect/>
          </a:stretch>
        </p:blipFill>
        <p:spPr>
          <a:xfrm>
            <a:off x="5457332" y="924664"/>
            <a:ext cx="6090958" cy="3284223"/>
          </a:xfrm>
          <a:prstGeom prst="rect">
            <a:avLst/>
          </a:prstGeom>
          <a:noFill/>
        </p:spPr>
      </p:pic>
      <p:sp>
        <p:nvSpPr>
          <p:cNvPr id="50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4461" y="2212827"/>
            <a:ext cx="5123751" cy="4016155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rcRect b="3680"/>
          <a:stretch>
            <a:fillRect/>
          </a:stretch>
        </p:blipFill>
        <p:spPr>
          <a:xfrm>
            <a:off x="546060" y="942477"/>
            <a:ext cx="3725388" cy="5250527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4676" y="6219901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05868" y="6219901"/>
            <a:ext cx="360045" cy="360045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WMS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범죄 분포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지역별 범죄 발생 레이어 표시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6" name="TextBox 14"/>
          <p:cNvSpPr txBox="1"/>
          <p:nvPr/>
        </p:nvSpPr>
        <p:spPr>
          <a:xfrm flipH="1">
            <a:off x="9888703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59264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5695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범죄 발생 통계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직사각형 1"/>
          <p:cNvSpPr/>
          <p:nvPr/>
        </p:nvSpPr>
        <p:spPr>
          <a:xfrm>
            <a:off x="241934" y="1827958"/>
            <a:ext cx="11708132" cy="32020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적합한 데이터 찾기와 가공, 지역별 핀 레이어 및 범죄 데이터 출력에 어려움을 겪었지만, 도/시/군별 레이어 구분으로 해결했습니다. 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지도 레이어 생성과 데이터 가공에 대한 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경험을 쌓을 수 있었습니다.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6"/>
                </a:solidFill>
              </a:rPr>
              <a:t>목차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8368" y="674907"/>
            <a:ext cx="24352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/>
                </a:solidFill>
              </a:rPr>
              <a:t>a table of contents</a:t>
            </a:r>
            <a:endParaRPr lang="ko-KR" altLang="en-US" sz="2000" b="1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9331" y="2253393"/>
            <a:ext cx="501316" cy="57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1.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1767" y="2253393"/>
            <a:ext cx="5345768" cy="57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600">
                <a:solidFill>
                  <a:schemeClr val="accent6"/>
                </a:solidFill>
              </a:rPr>
              <a:t>AI</a:t>
            </a:r>
            <a:r>
              <a:rPr lang="ko-KR" altLang="en-US" sz="3200" b="1" spc="600">
                <a:solidFill>
                  <a:schemeClr val="accent6"/>
                </a:solidFill>
              </a:rPr>
              <a:t> 건물 균열 검사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80566" y="3076830"/>
            <a:ext cx="501316" cy="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2.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1767" y="3076830"/>
            <a:ext cx="4934458" cy="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영화 정보 사이트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80566" y="3881217"/>
            <a:ext cx="501316" cy="57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3.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1766" y="3881217"/>
            <a:ext cx="3409509" cy="57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범죄 발생 통계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5213" y="4742754"/>
            <a:ext cx="501316" cy="57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</a:rPr>
              <a:t>4.</a:t>
            </a:r>
            <a:endParaRPr lang="ko-KR" altLang="en-US" sz="3200" b="1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1767" y="4742754"/>
            <a:ext cx="4152805" cy="57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600">
                <a:solidFill>
                  <a:schemeClr val="accent6"/>
                </a:solidFill>
              </a:rPr>
              <a:t>교통 관리 시스템</a:t>
            </a:r>
            <a:endParaRPr lang="ko-KR" altLang="en-US" sz="3200" b="1" spc="6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7035" y="3422159"/>
            <a:ext cx="63455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교통 관리 시스템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7" name="TextBox 14"/>
          <p:cNvSpPr txBox="1"/>
          <p:nvPr/>
        </p:nvSpPr>
        <p:spPr>
          <a:xfrm flipH="1">
            <a:off x="3003658" y="5339918"/>
            <a:ext cx="8349671" cy="118280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신호체계를 관리하는 경찰을 위한 시스템으로 교차로, 사거리 등 교통량이 집중되는 곳에서 발생되는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각종 문제들로 인해 과한 교통체증이 발생되는 곳을 빠르게 확인하고 </a:t>
            </a:r>
            <a:endParaRPr lang="ko-KR" altLang="en-US" sz="160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/>
              <a:t>해소할 수 있도록 돕는 시스템을 구축하고자 했습니다.</a:t>
            </a:r>
            <a:endParaRPr lang="ko-KR" altLang="en-US" sz="1600"/>
          </a:p>
        </p:txBody>
      </p:sp>
      <p:sp>
        <p:nvSpPr>
          <p:cNvPr id="48" name="TextBox 14"/>
          <p:cNvSpPr txBox="1"/>
          <p:nvPr/>
        </p:nvSpPr>
        <p:spPr>
          <a:xfrm flipH="1">
            <a:off x="219098" y="528052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프로젝트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기간: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.0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 ~ 202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06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219098" y="5850007"/>
            <a:ext cx="2404227" cy="5965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캡스톤디자인 경진대회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장려상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0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936" y="1021918"/>
            <a:ext cx="5722063" cy="3807773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rcRect l="12000" r="9860"/>
          <a:stretch>
            <a:fillRect/>
          </a:stretch>
        </p:blipFill>
        <p:spPr>
          <a:xfrm>
            <a:off x="6269180" y="834062"/>
            <a:ext cx="5382624" cy="4126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차량 실시간 인식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7495" y="905326"/>
            <a:ext cx="9757010" cy="5488318"/>
          </a:xfrm>
          <a:prstGeom prst="rect">
            <a:avLst/>
          </a:prstGeom>
        </p:spPr>
      </p:pic>
      <p:sp>
        <p:nvSpPr>
          <p:cNvPr id="44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5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실시간 영상 출력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TextBox 14"/>
          <p:cNvSpPr txBox="1"/>
          <p:nvPr/>
        </p:nvSpPr>
        <p:spPr>
          <a:xfrm flipH="1">
            <a:off x="860282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6404" y="6210155"/>
            <a:ext cx="360045" cy="36004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95441" y="6210155"/>
            <a:ext cx="360045" cy="360045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59127" y="6210155"/>
            <a:ext cx="360045" cy="360045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3637" y="6210155"/>
            <a:ext cx="360045" cy="36004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25043" y="6223779"/>
            <a:ext cx="360045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데이터 표시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7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143" y="943388"/>
            <a:ext cx="10015714" cy="5633838"/>
          </a:xfrm>
          <a:prstGeom prst="rect">
            <a:avLst/>
          </a:prstGeom>
        </p:spPr>
      </p:pic>
      <p:sp>
        <p:nvSpPr>
          <p:cNvPr id="48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객체 인식 및 객체 학습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TextBox 14"/>
          <p:cNvSpPr txBox="1"/>
          <p:nvPr/>
        </p:nvSpPr>
        <p:spPr>
          <a:xfrm flipH="1">
            <a:off x="860282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6404" y="6210155"/>
            <a:ext cx="360045" cy="36004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95441" y="6210155"/>
            <a:ext cx="360045" cy="36004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59127" y="6210155"/>
            <a:ext cx="360045" cy="360045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3637" y="6210155"/>
            <a:ext cx="360045" cy="36004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25043" y="6223779"/>
            <a:ext cx="360045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573591"/>
            <a:ext cx="66084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537909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교통 관리 시스템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9" name="직사각형 1"/>
          <p:cNvSpPr/>
          <p:nvPr/>
        </p:nvSpPr>
        <p:spPr>
          <a:xfrm>
            <a:off x="241934" y="1968088"/>
            <a:ext cx="11708132" cy="25543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웹캠 실시간 영상 표시에 어려움을 겪었지만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WebSocket을 활용해 해결했습니다. 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2c75a6"/>
                </a:solidFill>
                <a:cs typeface="Pretendard"/>
              </a:rPr>
              <a:t>이를 통해 전 이중 통신을 배우고 성장할 수 있었습니다.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2c75a6"/>
              </a:solidFill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1909" y="2583822"/>
            <a:ext cx="4488180" cy="1100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accent6"/>
                </a:solidFill>
                <a:latin typeface="+mj-ea"/>
                <a:ea typeface="+mj-ea"/>
              </a:rPr>
              <a:t>감사합니다</a:t>
            </a:r>
            <a:r>
              <a:rPr lang="en-US" altLang="ko-KR" sz="6600" b="1">
                <a:solidFill>
                  <a:schemeClr val="accent6"/>
                </a:solidFill>
                <a:latin typeface="+mj-ea"/>
                <a:ea typeface="+mj-ea"/>
              </a:rPr>
              <a:t>.</a:t>
            </a:r>
            <a:endParaRPr lang="en-US" altLang="ko-KR" sz="6600" b="1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1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4685" y="3429000"/>
            <a:ext cx="5945505" cy="10934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 b="1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건물 균열 검사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3967" y="1147326"/>
            <a:ext cx="5333195" cy="38221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44966" y="281260"/>
            <a:ext cx="660849" cy="2978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8" y="245578"/>
            <a:ext cx="5567655" cy="695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 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14"/>
          <p:cNvSpPr txBox="1"/>
          <p:nvPr/>
        </p:nvSpPr>
        <p:spPr>
          <a:xfrm flipH="1">
            <a:off x="2981507" y="5255099"/>
            <a:ext cx="8436262" cy="11818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광주 아파트 붕괴사고로 과거 삼풍백화점 등 건물 붕괴 조짐 현상에 대한 문제가 재조명되고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그로 인해 이미 지어진 아파트 등에서 발견된 균열들이 입주민들을 불안에 떨게 하고 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600" b="0" i="0" u="none" strike="noStrike" mc:Ignorable="hp" hp:hslEmbossed="0">
                <a:solidFill>
                  <a:srgbClr val="000000"/>
                </a:solidFill>
              </a:rPr>
              <a:t>균열로 인한 불안을 해소하고 건물의 붕괴 위험을 사전에 점검할 수 있는 프로그램을 개발하게 되었습니다.</a:t>
            </a:r>
            <a:endParaRPr xmlns:mc="http://schemas.openxmlformats.org/markup-compatibility/2006" xmlns:hp="http://schemas.haansoft.com/office/presentation/8.0" lang="ko-KR" altLang="en-US" sz="1600" b="0" i="0" u="none" strike="noStrike" mc:Ignorable="hp" hp:hslEmbossed="0">
              <a:solidFill>
                <a:srgbClr val="000000"/>
              </a:solidFill>
            </a:endParaRPr>
          </a:p>
        </p:txBody>
      </p:sp>
      <p:sp>
        <p:nvSpPr>
          <p:cNvPr id="45" name="TextBox 14"/>
          <p:cNvSpPr txBox="1"/>
          <p:nvPr/>
        </p:nvSpPr>
        <p:spPr>
          <a:xfrm flipH="1">
            <a:off x="219098" y="5280528"/>
            <a:ext cx="2404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팀 프로젝트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기간: 2023.09. ~ 2023.11.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0039" y="1141933"/>
            <a:ext cx="4443928" cy="38292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40120" y="1875210"/>
            <a:ext cx="4485295" cy="8139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4"/>
          <p:cNvSpPr txBox="1"/>
          <p:nvPr/>
        </p:nvSpPr>
        <p:spPr>
          <a:xfrm flipH="1">
            <a:off x="219098" y="5850007"/>
            <a:ext cx="2404227" cy="596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한전 소프트웨어 경진대회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대상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건물균열 검사 및 코멘트 요청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2100" y="1060802"/>
            <a:ext cx="8407801" cy="4736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14"/>
          <p:cNvSpPr txBox="1"/>
          <p:nvPr/>
        </p:nvSpPr>
        <p:spPr>
          <a:xfrm flipH="1">
            <a:off x="341553" y="6267558"/>
            <a:ext cx="5394633" cy="293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메인페이지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검사 기록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마이페이지 및 회원가입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로그인</a:t>
            </a:r>
            <a:endParaRPr lang="ko-KR" altLang="en-US" sz="140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76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전문가 코멘트 작성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9126" y="1059127"/>
            <a:ext cx="8413750" cy="4739746"/>
          </a:xfrm>
          <a:prstGeom prst="rect">
            <a:avLst/>
          </a:prstGeom>
        </p:spPr>
      </p:pic>
      <p:sp>
        <p:nvSpPr>
          <p:cNvPr id="54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전문가 코멘트 작성 및 관리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82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27" y="109284"/>
            <a:ext cx="10429445" cy="69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건물 균열 검사 </a:t>
            </a:r>
            <a:r>
              <a:rPr lang="en-US" altLang="ko-KR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전문가 평가</a:t>
            </a:r>
            <a:endParaRPr lang="ko-KR" altLang="en-US" sz="3000" b="1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745" y="1034735"/>
            <a:ext cx="8579048" cy="4832863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 flipH="1">
            <a:off x="341553" y="6267558"/>
            <a:ext cx="5239575" cy="2980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담당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코드 파일 통합 및 관리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2054" y="6210155"/>
            <a:ext cx="360045" cy="360045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1091" y="6210155"/>
            <a:ext cx="360045" cy="36004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44777" y="6210155"/>
            <a:ext cx="360045" cy="36004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971067" y="6210155"/>
            <a:ext cx="360045" cy="360045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71901" y="6210155"/>
            <a:ext cx="360045" cy="360045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9287" y="6210155"/>
            <a:ext cx="360045" cy="360045"/>
          </a:xfrm>
          <a:prstGeom prst="rect">
            <a:avLst/>
          </a:prstGeom>
        </p:spPr>
      </p:pic>
      <p:sp>
        <p:nvSpPr>
          <p:cNvPr id="71" name="TextBox 14"/>
          <p:cNvSpPr txBox="1"/>
          <p:nvPr/>
        </p:nvSpPr>
        <p:spPr>
          <a:xfrm flipH="1">
            <a:off x="8050378" y="6240977"/>
            <a:ext cx="931173" cy="3007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개발 환경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934" y="1710914"/>
            <a:ext cx="11708132" cy="338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팀원 간 소통 부족으로 변수명과 작성 방식이 달라 파일 통합이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어려웠지만, 카멜 방식 등 규칙을 정해 해결했습니다. 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이를 통해 초기 협의를 통한 작성 규칙 설정의 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cs typeface="Pretendard"/>
              </a:rPr>
              <a:t>중요성을 깨달았습니다.</a:t>
            </a:r>
            <a:endParaRPr lang="ko-KR" altLang="en-US" sz="3600" b="1">
              <a:solidFill>
                <a:schemeClr val="accent2">
                  <a:lumMod val="50000"/>
                </a:schemeClr>
              </a:solidFill>
              <a:cs typeface="Pretendard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44966" y="681310"/>
            <a:ext cx="660849" cy="2978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Part 1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854928" y="645628"/>
            <a:ext cx="5567655" cy="6954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건물 균열 검사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–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 ExtraBold"/>
                <a:ea typeface="Pretendard ExtraBold"/>
              </a:rPr>
              <a:t>리뷰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-300" normalizeH="0" baseline="0" mc:Ignorable="hp" hp:hslEmbossed="0">
              <a:solidFill>
                <a:srgbClr val="262626"/>
              </a:solidFill>
              <a:latin typeface="Pretendard ExtraBold"/>
              <a:ea typeface="Pretendard ExtraBold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9438986" y="6428509"/>
            <a:ext cx="2733964" cy="42949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Part 2</a:t>
            </a:r>
            <a:endParaRPr lang="en-US" altLang="ko-KR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7035" y="3422159"/>
            <a:ext cx="63455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  <a:latin typeface="+mj-ea"/>
                <a:ea typeface="+mj-ea"/>
              </a:rPr>
              <a:t>영화 정보 사이트</a:t>
            </a:r>
            <a:endParaRPr lang="ko-KR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9458036" y="6409459"/>
            <a:ext cx="2733964" cy="429491"/>
          </a:xfrm>
          <a:prstGeom prst="rect">
            <a:avLst/>
          </a:prstGeom>
          <a:solidFill>
            <a:srgbClr val="1a33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highlight>
                <a:srgbClr val="1a335c"/>
              </a:highlight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빙하_기상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b4c6d4"/>
    </a:accent1>
    <a:accent2>
      <a:srgbClr val="b7d7ec"/>
    </a:accent2>
    <a:accent3>
      <a:srgbClr val="72b2e3"/>
    </a:accent3>
    <a:accent4>
      <a:srgbClr val="6393cf"/>
    </a:accent4>
    <a:accent5>
      <a:srgbClr val="1c658e"/>
    </a:accent5>
    <a:accent6>
      <a:srgbClr val="1a335c"/>
    </a:accent6>
    <a:hlink>
      <a:srgbClr val="262626"/>
    </a:hlink>
    <a:folHlink>
      <a:srgbClr val="262626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537</ep:Words>
  <ep:PresentationFormat>와이드스크린</ep:PresentationFormat>
  <ep:Paragraphs>113</ep:Paragraphs>
  <ep:Slides>25</ep:Slides>
  <ep:Notes>25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2022-08-02T00:37:12.000</dcterms:created>
  <dc:creator>Yu Saebyeol</dc:creator>
  <cp:lastModifiedBy>yun</cp:lastModifiedBy>
  <dcterms:modified xsi:type="dcterms:W3CDTF">2025-03-04T02:22:55.725</dcterms:modified>
  <cp:revision>240</cp:revision>
  <dc:title>PowerPoint 프레젠테이션</dc:title>
  <cp:version/>
</cp:coreProperties>
</file>